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</p:sldIdLst>
  <p:sldSz cx="18288000" cy="10287000"/>
  <p:notesSz cx="6858000" cy="9144000"/>
  <p:embeddedFontLst>
    <p:embeddedFont>
      <p:font typeface="Ballpoint" charset="1" panose="00000000000000000000"/>
      <p:regular r:id="rId10"/>
    </p:embeddedFont>
    <p:embeddedFont>
      <p:font typeface="Itim" charset="1" panose="00000500000000000000"/>
      <p:regular r:id="rId11"/>
    </p:embeddedFont>
    <p:embeddedFont>
      <p:font typeface="Dekko" charset="1" panose="0000050000000000000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0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3179887" y="-2087389"/>
            <a:ext cx="11386258" cy="14461778"/>
          </a:xfrm>
          <a:custGeom>
            <a:avLst/>
            <a:gdLst/>
            <a:ahLst/>
            <a:cxnLst/>
            <a:rect r="r" b="b" t="t" l="l"/>
            <a:pathLst>
              <a:path h="14461778" w="1138625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40673" y="3941115"/>
            <a:ext cx="8502905" cy="234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0"/>
              </a:lnSpc>
            </a:pPr>
            <a:r>
              <a:rPr lang="en-US" sz="6378" spc="70">
                <a:solidFill>
                  <a:srgbClr val="000000"/>
                </a:solidFill>
                <a:latin typeface="Ballpoint"/>
              </a:rPr>
              <a:t>Kelompok 4</a:t>
            </a:r>
          </a:p>
          <a:p>
            <a:pPr algn="ctr">
              <a:lnSpc>
                <a:spcPts val="8930"/>
              </a:lnSpc>
              <a:spcBef>
                <a:spcPct val="0"/>
              </a:spcBef>
            </a:pPr>
            <a:r>
              <a:rPr lang="en-US" sz="6378" spc="70">
                <a:solidFill>
                  <a:srgbClr val="000000"/>
                </a:solidFill>
                <a:latin typeface="Ballpoint"/>
              </a:rPr>
              <a:t>Website Pemesanan Buku Online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1060722">
            <a:off x="316706" y="1353783"/>
            <a:ext cx="4493377" cy="4519809"/>
          </a:xfrm>
          <a:custGeom>
            <a:avLst/>
            <a:gdLst/>
            <a:ahLst/>
            <a:cxnLst/>
            <a:rect r="r" b="b" t="t" l="l"/>
            <a:pathLst>
              <a:path h="4519809" w="4493377">
                <a:moveTo>
                  <a:pt x="4493377" y="0"/>
                </a:moveTo>
                <a:lnTo>
                  <a:pt x="0" y="0"/>
                </a:lnTo>
                <a:lnTo>
                  <a:pt x="0" y="4519809"/>
                </a:lnTo>
                <a:lnTo>
                  <a:pt x="4493377" y="4519809"/>
                </a:lnTo>
                <a:lnTo>
                  <a:pt x="4493377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1662">
            <a:off x="1556484" y="2783598"/>
            <a:ext cx="2058324" cy="1968507"/>
          </a:xfrm>
          <a:custGeom>
            <a:avLst/>
            <a:gdLst/>
            <a:ahLst/>
            <a:cxnLst/>
            <a:rect r="r" b="b" t="t" l="l"/>
            <a:pathLst>
              <a:path h="1968507" w="2058324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8986">
            <a:off x="13066934" y="4998174"/>
            <a:ext cx="4581499" cy="4608449"/>
          </a:xfrm>
          <a:custGeom>
            <a:avLst/>
            <a:gdLst/>
            <a:ahLst/>
            <a:cxnLst/>
            <a:rect r="r" b="b" t="t" l="l"/>
            <a:pathLst>
              <a:path h="4608449" w="458149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344794" y="6449138"/>
            <a:ext cx="2025780" cy="1966848"/>
          </a:xfrm>
          <a:custGeom>
            <a:avLst/>
            <a:gdLst/>
            <a:ahLst/>
            <a:cxnLst/>
            <a:rect r="r" b="b" t="t" l="l"/>
            <a:pathLst>
              <a:path h="1966848" w="2025780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3459258">
            <a:off x="14284047" y="1179570"/>
            <a:ext cx="2506725" cy="3905663"/>
          </a:xfrm>
          <a:custGeom>
            <a:avLst/>
            <a:gdLst/>
            <a:ahLst/>
            <a:cxnLst/>
            <a:rect r="r" b="b" t="t" l="l"/>
            <a:pathLst>
              <a:path h="3905663" w="2506725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4245636">
            <a:off x="2579731" y="5973413"/>
            <a:ext cx="1705687" cy="3374560"/>
          </a:xfrm>
          <a:custGeom>
            <a:avLst/>
            <a:gdLst/>
            <a:ahLst/>
            <a:cxnLst/>
            <a:rect r="r" b="b" t="t" l="l"/>
            <a:pathLst>
              <a:path h="3374560" w="1705687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488334">
            <a:off x="7097944" y="6933894"/>
            <a:ext cx="3788362" cy="737009"/>
          </a:xfrm>
          <a:custGeom>
            <a:avLst/>
            <a:gdLst/>
            <a:ahLst/>
            <a:cxnLst/>
            <a:rect r="r" b="b" t="t" l="l"/>
            <a:pathLst>
              <a:path h="737009" w="3788362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06645" y="8373349"/>
            <a:ext cx="767470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tim"/>
              </a:rPr>
              <a:t>066, 081, 092, 093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</a:rPr>
              <a:t>Class B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66813">
            <a:off x="3750727" y="-1706540"/>
            <a:ext cx="10786546" cy="13700079"/>
          </a:xfrm>
          <a:custGeom>
            <a:avLst/>
            <a:gdLst/>
            <a:ahLst/>
            <a:cxnLst/>
            <a:rect r="r" b="b" t="t" l="l"/>
            <a:pathLst>
              <a:path h="13700079" w="10786546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1644" y="529928"/>
            <a:ext cx="4121568" cy="4114800"/>
          </a:xfrm>
          <a:custGeom>
            <a:avLst/>
            <a:gdLst/>
            <a:ahLst/>
            <a:cxnLst/>
            <a:rect r="r" b="b" t="t" l="l"/>
            <a:pathLst>
              <a:path h="4114800" w="4121568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0336" y="2081267"/>
            <a:ext cx="10656837" cy="1908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Ballpoint"/>
              </a:rPr>
              <a:t>Deskripsi Project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5090" y="5171453"/>
            <a:ext cx="10287328" cy="3958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3027">
                <a:solidFill>
                  <a:srgbClr val="000000"/>
                </a:solidFill>
                <a:latin typeface="Dekko"/>
              </a:rPr>
              <a:t>Projek kami adalah sebuah website pemesanan buku secara online.</a:t>
            </a:r>
          </a:p>
          <a:p>
            <a:pPr algn="ctr">
              <a:lnSpc>
                <a:spcPts val="3966"/>
              </a:lnSpc>
            </a:pPr>
            <a:r>
              <a:rPr lang="en-US" sz="3027">
                <a:solidFill>
                  <a:srgbClr val="000000"/>
                </a:solidFill>
                <a:latin typeface="Dekko"/>
              </a:rPr>
              <a:t>Dimana website ini mempunyai 2 Interface yaitu, Admin dan User.</a:t>
            </a:r>
          </a:p>
          <a:p>
            <a:pPr algn="ctr">
              <a:lnSpc>
                <a:spcPts val="3966"/>
              </a:lnSpc>
            </a:pPr>
            <a:r>
              <a:rPr lang="en-US" sz="3027">
                <a:solidFill>
                  <a:srgbClr val="000000"/>
                </a:solidFill>
                <a:latin typeface="Dekko"/>
              </a:rPr>
              <a:t>Admin dapat Mengelola Data Buku dan Mengelola Data Transaksi setelah melakukan login terlebih dahulu.</a:t>
            </a:r>
          </a:p>
          <a:p>
            <a:pPr algn="ctr">
              <a:lnSpc>
                <a:spcPts val="3966"/>
              </a:lnSpc>
            </a:pPr>
            <a:r>
              <a:rPr lang="en-US" sz="3027">
                <a:solidFill>
                  <a:srgbClr val="000000"/>
                </a:solidFill>
                <a:latin typeface="Dekko"/>
              </a:rPr>
              <a:t>Sedangkan User harus melakukan registrasi untuk melakukan login supaya user dapat mengakses website. Kegiatan yang dapat dilakukan user adalah mencari buku, memesan buku, melakukan transaksi dan membatalkan transaksi.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86400" y="4307578"/>
            <a:ext cx="7315200" cy="288178"/>
            <a:chOff x="0" y="0"/>
            <a:chExt cx="9753600" cy="384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212806"/>
            </a:xfrm>
            <a:custGeom>
              <a:avLst/>
              <a:gdLst/>
              <a:ahLst/>
              <a:cxnLst/>
              <a:rect r="r" b="b" t="t" l="l"/>
              <a:pathLst>
                <a:path h="21280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5043" y="212806"/>
              <a:ext cx="7857304" cy="171432"/>
            </a:xfrm>
            <a:custGeom>
              <a:avLst/>
              <a:gdLst/>
              <a:ahLst/>
              <a:cxnLst/>
              <a:rect r="r" b="b" t="t" l="l"/>
              <a:pathLst>
                <a:path h="171432" w="7857304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6861" y="784198"/>
            <a:ext cx="11778943" cy="8718604"/>
          </a:xfrm>
          <a:custGeom>
            <a:avLst/>
            <a:gdLst/>
            <a:ahLst/>
            <a:cxnLst/>
            <a:rect r="r" b="b" t="t" l="l"/>
            <a:pathLst>
              <a:path h="8718604" w="11778943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47012" y="692523"/>
            <a:ext cx="1221893" cy="1219815"/>
          </a:xfrm>
          <a:custGeom>
            <a:avLst/>
            <a:gdLst/>
            <a:ahLst/>
            <a:cxnLst/>
            <a:rect r="r" b="b" t="t" l="l"/>
            <a:pathLst>
              <a:path h="1219815" w="1221893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0152">
            <a:off x="13526054" y="1302091"/>
            <a:ext cx="2742910" cy="2604224"/>
          </a:xfrm>
          <a:custGeom>
            <a:avLst/>
            <a:gdLst/>
            <a:ahLst/>
            <a:cxnLst/>
            <a:rect r="r" b="b" t="t" l="l"/>
            <a:pathLst>
              <a:path h="2604224" w="2742910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20716">
            <a:off x="14311188" y="1555265"/>
            <a:ext cx="1172643" cy="1675204"/>
          </a:xfrm>
          <a:custGeom>
            <a:avLst/>
            <a:gdLst/>
            <a:ahLst/>
            <a:cxnLst/>
            <a:rect r="r" b="b" t="t" l="l"/>
            <a:pathLst>
              <a:path h="1675204" w="1172643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3394065" y="6483655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288952">
            <a:off x="-2370669" y="5054723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77731" y="1463590"/>
            <a:ext cx="8616334" cy="7446034"/>
          </a:xfrm>
          <a:custGeom>
            <a:avLst/>
            <a:gdLst/>
            <a:ahLst/>
            <a:cxnLst/>
            <a:rect r="r" b="b" t="t" l="l"/>
            <a:pathLst>
              <a:path h="7446034" w="8616334">
                <a:moveTo>
                  <a:pt x="0" y="0"/>
                </a:moveTo>
                <a:lnTo>
                  <a:pt x="8616334" y="0"/>
                </a:lnTo>
                <a:lnTo>
                  <a:pt x="8616334" y="7446034"/>
                </a:lnTo>
                <a:lnTo>
                  <a:pt x="0" y="74460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01">
            <a:off x="4543609" y="771352"/>
            <a:ext cx="9200782" cy="9173996"/>
          </a:xfrm>
          <a:custGeom>
            <a:avLst/>
            <a:gdLst/>
            <a:ahLst/>
            <a:cxnLst/>
            <a:rect r="r" b="b" t="t" l="l"/>
            <a:pathLst>
              <a:path h="9173996" w="9200782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171973">
            <a:off x="5292985" y="1923096"/>
            <a:ext cx="7156588" cy="6691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68"/>
              </a:lnSpc>
              <a:spcBef>
                <a:spcPct val="0"/>
              </a:spcBef>
            </a:pPr>
            <a:r>
              <a:rPr lang="en-US" sz="18192" spc="418">
                <a:solidFill>
                  <a:srgbClr val="000000"/>
                </a:solidFill>
                <a:latin typeface="Ballpoint"/>
              </a:rPr>
              <a:t>Terima Kasih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7152">
            <a:off x="3720539" y="6812287"/>
            <a:ext cx="2829761" cy="2686683"/>
          </a:xfrm>
          <a:custGeom>
            <a:avLst/>
            <a:gdLst/>
            <a:ahLst/>
            <a:cxnLst/>
            <a:rect r="r" b="b" t="t" l="l"/>
            <a:pathLst>
              <a:path h="2686683" w="2829761">
                <a:moveTo>
                  <a:pt x="0" y="0"/>
                </a:moveTo>
                <a:lnTo>
                  <a:pt x="2829761" y="0"/>
                </a:lnTo>
                <a:lnTo>
                  <a:pt x="2829761" y="2686682"/>
                </a:lnTo>
                <a:lnTo>
                  <a:pt x="0" y="26866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1662">
            <a:off x="4402112" y="7257625"/>
            <a:ext cx="1466614" cy="1402617"/>
          </a:xfrm>
          <a:custGeom>
            <a:avLst/>
            <a:gdLst/>
            <a:ahLst/>
            <a:cxnLst/>
            <a:rect r="r" b="b" t="t" l="l"/>
            <a:pathLst>
              <a:path h="1402617" w="1466614">
                <a:moveTo>
                  <a:pt x="0" y="0"/>
                </a:moveTo>
                <a:lnTo>
                  <a:pt x="1466614" y="0"/>
                </a:lnTo>
                <a:lnTo>
                  <a:pt x="1466614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331506">
            <a:off x="850899" y="2591255"/>
            <a:ext cx="5634372" cy="2540590"/>
          </a:xfrm>
          <a:custGeom>
            <a:avLst/>
            <a:gdLst/>
            <a:ahLst/>
            <a:cxnLst/>
            <a:rect r="r" b="b" t="t" l="l"/>
            <a:pathLst>
              <a:path h="2540590" w="5634372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79119" y="3968022"/>
            <a:ext cx="1221857" cy="2061415"/>
          </a:xfrm>
          <a:custGeom>
            <a:avLst/>
            <a:gdLst/>
            <a:ahLst/>
            <a:cxnLst/>
            <a:rect r="r" b="b" t="t" l="l"/>
            <a:pathLst>
              <a:path h="2061415" w="1221857">
                <a:moveTo>
                  <a:pt x="0" y="0"/>
                </a:moveTo>
                <a:lnTo>
                  <a:pt x="1221857" y="0"/>
                </a:lnTo>
                <a:lnTo>
                  <a:pt x="1221857" y="2061415"/>
                </a:lnTo>
                <a:lnTo>
                  <a:pt x="0" y="20614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299048" y="6029437"/>
            <a:ext cx="964181" cy="1626686"/>
          </a:xfrm>
          <a:custGeom>
            <a:avLst/>
            <a:gdLst/>
            <a:ahLst/>
            <a:cxnLst/>
            <a:rect r="r" b="b" t="t" l="l"/>
            <a:pathLst>
              <a:path h="1626686" w="964181">
                <a:moveTo>
                  <a:pt x="0" y="0"/>
                </a:moveTo>
                <a:lnTo>
                  <a:pt x="964181" y="0"/>
                </a:lnTo>
                <a:lnTo>
                  <a:pt x="964181" y="1626686"/>
                </a:lnTo>
                <a:lnTo>
                  <a:pt x="0" y="162668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DAGEgOSKSOg</dc:identifier>
  <dcterms:modified xsi:type="dcterms:W3CDTF">2011-08-01T06:04:30Z</dcterms:modified>
  <cp:revision>1</cp:revision>
  <dc:title>Brown and Yellow Scrapbook Brainstorm Presentation</dc:title>
</cp:coreProperties>
</file>